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515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:K3404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バンブライ自動ロックベル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\2,200)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97550"/>
              </p:ext>
            </p:extLst>
          </p:nvPr>
        </p:nvGraphicFramePr>
        <p:xfrm>
          <a:off x="4743177" y="2845978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ベルト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/1200×35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バックル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/40×90×(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)20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176g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ベルト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二層牛革、バックル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亜鉛合金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ギフトボックスサイズ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135×135×55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6091" y="259168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4" y="1593668"/>
            <a:ext cx="39129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バックルを上げるだけで脱着、簡単便利な操作性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飽きないシンプルデザイン、ビジネスにカジュアルに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E5AF020-8BEF-6EBB-B6CB-CDE58B4BF70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7041" y="737823"/>
            <a:ext cx="1584298" cy="158429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332D540-22A9-0967-19E7-6B6333B53AF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09" y="4343998"/>
            <a:ext cx="2247302" cy="224730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AD006DA-9A0D-2031-CC80-1DCA26B327E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2437" y="2024555"/>
            <a:ext cx="3805390" cy="259080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410C5E4-7606-98A6-0359-938C219FDC1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3419" y="4713877"/>
            <a:ext cx="2053481" cy="1369232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A29ACE0-0D76-A634-916C-01A2CD61C906}"/>
              </a:ext>
            </a:extLst>
          </p:cNvPr>
          <p:cNvSpPr txBox="1"/>
          <p:nvPr/>
        </p:nvSpPr>
        <p:spPr>
          <a:xfrm>
            <a:off x="4743177" y="2025161"/>
            <a:ext cx="2153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バックルを上げるだけで脱着、簡単便利な操作性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スライドするだけでウエストにぴったりフィットします。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F91886F-1D96-090E-D056-DCCB56343012}"/>
              </a:ext>
            </a:extLst>
          </p:cNvPr>
          <p:cNvSpPr txBox="1"/>
          <p:nvPr/>
        </p:nvSpPr>
        <p:spPr>
          <a:xfrm>
            <a:off x="7119891" y="2025161"/>
            <a:ext cx="157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こだわりの本革、艶のあるバックルに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特殊メッキ加工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D66296F-F0FC-C208-862A-EE0F38B2421E}"/>
              </a:ext>
            </a:extLst>
          </p:cNvPr>
          <p:cNvGrpSpPr/>
          <p:nvPr/>
        </p:nvGrpSpPr>
        <p:grpSpPr>
          <a:xfrm>
            <a:off x="4908435" y="777937"/>
            <a:ext cx="1935496" cy="1264784"/>
            <a:chOff x="5018019" y="513216"/>
            <a:chExt cx="1935496" cy="1264784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21B95417-6C69-EBB2-2370-61EB968920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18019" y="513216"/>
              <a:ext cx="1895821" cy="1264784"/>
            </a:xfrm>
            <a:prstGeom prst="rect">
              <a:avLst/>
            </a:prstGeom>
          </p:spPr>
        </p:pic>
        <p:sp>
          <p:nvSpPr>
            <p:cNvPr id="31" name="矢印: 下 30">
              <a:extLst>
                <a:ext uri="{FF2B5EF4-FFF2-40B4-BE49-F238E27FC236}">
                  <a16:creationId xmlns:a16="http://schemas.microsoft.com/office/drawing/2014/main" id="{410D4DC2-785E-70D9-2452-2D2F97DF3DC9}"/>
                </a:ext>
              </a:extLst>
            </p:cNvPr>
            <p:cNvSpPr/>
            <p:nvPr/>
          </p:nvSpPr>
          <p:spPr>
            <a:xfrm rot="10800000">
              <a:off x="5962649" y="650875"/>
              <a:ext cx="71574" cy="25400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1B31556-8E6C-4463-5D7D-6DA538CCC4A3}"/>
                </a:ext>
              </a:extLst>
            </p:cNvPr>
            <p:cNvSpPr txBox="1"/>
            <p:nvPr/>
          </p:nvSpPr>
          <p:spPr>
            <a:xfrm>
              <a:off x="5988050" y="676275"/>
              <a:ext cx="57579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持ち上げる</a:t>
              </a:r>
            </a:p>
          </p:txBody>
        </p:sp>
        <p:sp>
          <p:nvSpPr>
            <p:cNvPr id="37" name="矢印: 上下 36">
              <a:extLst>
                <a:ext uri="{FF2B5EF4-FFF2-40B4-BE49-F238E27FC236}">
                  <a16:creationId xmlns:a16="http://schemas.microsoft.com/office/drawing/2014/main" id="{A24CEF5C-CC45-B1F1-4433-27398077F9C0}"/>
                </a:ext>
              </a:extLst>
            </p:cNvPr>
            <p:cNvSpPr/>
            <p:nvPr/>
          </p:nvSpPr>
          <p:spPr>
            <a:xfrm rot="18172834">
              <a:off x="6328597" y="986228"/>
              <a:ext cx="90649" cy="303894"/>
            </a:xfrm>
            <a:prstGeom prst="upDownArrow">
              <a:avLst>
                <a:gd name="adj1" fmla="val 34444"/>
                <a:gd name="adj2" fmla="val 549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FD01BC85-F60B-E4E1-A42A-FF06DF885F0A}"/>
                </a:ext>
              </a:extLst>
            </p:cNvPr>
            <p:cNvSpPr txBox="1"/>
            <p:nvPr/>
          </p:nvSpPr>
          <p:spPr>
            <a:xfrm>
              <a:off x="6302375" y="962025"/>
              <a:ext cx="65114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スライドさせる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B56AF4F-F999-527D-DDD8-4EBCFB4D9013}"/>
              </a:ext>
            </a:extLst>
          </p:cNvPr>
          <p:cNvGrpSpPr/>
          <p:nvPr/>
        </p:nvGrpSpPr>
        <p:grpSpPr>
          <a:xfrm>
            <a:off x="4603868" y="4725501"/>
            <a:ext cx="4421446" cy="1628321"/>
            <a:chOff x="4572000" y="4834493"/>
            <a:chExt cx="4421446" cy="1628321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20D4915-BD71-EAC7-2F59-47C6BC3BAB1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54B472D-E86B-2AE8-71C7-CF50A53F099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37AFE98-9179-2EF0-4C14-723C7DFAC59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A632051-FEFA-DDC4-4AE3-F876A01B75B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A449C21-020C-6F64-74EC-8F2123C180E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5EB731A-490F-2C25-F9CB-952F0EF4C68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0B678D7-CAA8-023B-B13E-60B757ACCB44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056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108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22</cp:revision>
  <dcterms:created xsi:type="dcterms:W3CDTF">2023-01-27T06:17:12Z</dcterms:created>
  <dcterms:modified xsi:type="dcterms:W3CDTF">2025-01-07T05:43:43Z</dcterms:modified>
</cp:coreProperties>
</file>