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94DB991-B5CA-76A0-68FA-4B39EB7A0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079" y="5503815"/>
            <a:ext cx="1324021" cy="98407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:E3403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ベーシックエコバッグ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:\260(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\286)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36743"/>
              </p:ext>
            </p:extLst>
          </p:nvPr>
        </p:nvGraphicFramePr>
        <p:xfrm>
          <a:off x="4662245" y="2823810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収納時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105×110×13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使用時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370×380(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取手含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490)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30g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ポリエステル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ベージュ・ネイビー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328332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575159" y="2569522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648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コスパ最強軽量コンパクトの大容量エコバッグ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コンビニ・スーパー他あらゆるシーンで活躍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E380B7F-4378-5611-ED06-9235C03CFBFC}"/>
              </a:ext>
            </a:extLst>
          </p:cNvPr>
          <p:cNvGrpSpPr/>
          <p:nvPr/>
        </p:nvGrpSpPr>
        <p:grpSpPr>
          <a:xfrm>
            <a:off x="1262743" y="5495109"/>
            <a:ext cx="2771792" cy="1010193"/>
            <a:chOff x="1254035" y="5468983"/>
            <a:chExt cx="3027648" cy="1010193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65E07596-D03F-2E92-D5DD-D390A30D26DB}"/>
                </a:ext>
              </a:extLst>
            </p:cNvPr>
            <p:cNvSpPr/>
            <p:nvPr/>
          </p:nvSpPr>
          <p:spPr>
            <a:xfrm>
              <a:off x="1254035" y="5468983"/>
              <a:ext cx="297739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56C0B0A-2E99-CF19-7A13-D7E1F695936F}"/>
                </a:ext>
              </a:extLst>
            </p:cNvPr>
            <p:cNvSpPr txBox="1"/>
            <p:nvPr/>
          </p:nvSpPr>
          <p:spPr>
            <a:xfrm>
              <a:off x="2966353" y="5579966"/>
              <a:ext cx="118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A/</a:t>
              </a:r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収納時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W60×H60mm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906FB4-5A6E-9094-0AB5-1D001E05DAF2}"/>
                </a:ext>
              </a:extLst>
            </p:cNvPr>
            <p:cNvSpPr txBox="1"/>
            <p:nvPr/>
          </p:nvSpPr>
          <p:spPr>
            <a:xfrm>
              <a:off x="2966353" y="6015395"/>
              <a:ext cx="1315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B/</a:t>
              </a:r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使用時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W150×H150mm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CE38D9C8-FB1D-B7E3-CE9A-7B0E2B14E6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623" y="728903"/>
            <a:ext cx="1498011" cy="149801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93ED258-CB8C-33A1-4649-613734002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627" y="714333"/>
            <a:ext cx="1495276" cy="149527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E0FE5BEC-459D-C0EA-F0E3-77160571B7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537" y="720331"/>
            <a:ext cx="1526817" cy="15268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388A26-6EB4-0596-5DE2-426C3086F327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BF4144-B127-512D-F8FB-3F7B69F6B9EB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84F240F-0C63-1E55-525E-DA5EFD28F7A9}"/>
              </a:ext>
            </a:extLst>
          </p:cNvPr>
          <p:cNvGrpSpPr/>
          <p:nvPr/>
        </p:nvGrpSpPr>
        <p:grpSpPr>
          <a:xfrm>
            <a:off x="4572000" y="4680948"/>
            <a:ext cx="4421446" cy="1628321"/>
            <a:chOff x="4572000" y="4834493"/>
            <a:chExt cx="4421446" cy="1628321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3500E15F-0166-7AD8-9D7A-8EB9A4C6DFB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E11DE74-73BB-2CCD-9B53-D6C57FF358F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527D0CB-D74D-FFF1-A032-47FACB2EA5B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C505863-B115-D771-0BFD-DCE4F9EC042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5CEFC524-51F6-7378-F93A-84CAA008CF9C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E176E8-497E-E103-BC6D-2AE96D6D88B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9">
              <a:extLst>
                <a:ext uri="{FF2B5EF4-FFF2-40B4-BE49-F238E27FC236}">
                  <a16:creationId xmlns:a16="http://schemas.microsoft.com/office/drawing/2014/main" id="{D72F252B-37BB-C8A2-FD38-D7914F84658E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4E3FAE13-D6A0-D3FD-02A1-B060FA8CD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486" y="2080035"/>
            <a:ext cx="3535049" cy="32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529</TotalTime>
  <Words>83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19</cp:revision>
  <dcterms:created xsi:type="dcterms:W3CDTF">2023-01-27T06:17:12Z</dcterms:created>
  <dcterms:modified xsi:type="dcterms:W3CDTF">2025-01-06T02:58:58Z</dcterms:modified>
</cp:coreProperties>
</file>