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0BB33656-C771-40E4-0082-A3D8E2E934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19496" y="5582193"/>
            <a:ext cx="809898" cy="894042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92D05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3209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ビッグトートバッグ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層式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:\2,000(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\2,200)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123868"/>
              </p:ext>
            </p:extLst>
          </p:nvPr>
        </p:nvGraphicFramePr>
        <p:xfrm>
          <a:off x="4673446" y="2931560"/>
          <a:ext cx="4122148" cy="1525332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510×360×160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400g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ポリエステル・ポリキャンバス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持手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外ポケット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/180×150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内ポケット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/80×150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130×150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本体裏面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撥水加工、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86360" y="263372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3455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ファスナー付きの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層式トートバッグ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ジムやスポーツから、普段のお出かけに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1133765F-62CE-0A8E-19C7-937E283FE3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192" y="2040732"/>
            <a:ext cx="3212082" cy="3212082"/>
          </a:xfrm>
          <a:prstGeom prst="rect">
            <a:avLst/>
          </a:prstGeom>
        </p:spPr>
      </p:pic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276535" cy="1010193"/>
            <a:chOff x="1254034" y="5468983"/>
            <a:chExt cx="22765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2207771" y="6154731"/>
              <a:ext cx="132279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W130×H90mm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36" name="図 35">
            <a:extLst>
              <a:ext uri="{FF2B5EF4-FFF2-40B4-BE49-F238E27FC236}">
                <a16:creationId xmlns:a16="http://schemas.microsoft.com/office/drawing/2014/main" id="{4BCE8F7F-677B-261F-C83A-756AA7006BC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1585" y="772722"/>
            <a:ext cx="1581441" cy="1581441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46C11321-478F-8035-3FB5-2AF4A316300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2421" y="899739"/>
            <a:ext cx="1339429" cy="1339429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E3EAE2C-64CB-914B-0D52-0CE0D65F818A}"/>
              </a:ext>
            </a:extLst>
          </p:cNvPr>
          <p:cNvSpPr txBox="1"/>
          <p:nvPr/>
        </p:nvSpPr>
        <p:spPr>
          <a:xfrm>
            <a:off x="6353174" y="2278125"/>
            <a:ext cx="1253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シューズも収納可能！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0EBD670-91BC-6A57-ADB9-D1448FB96DB6}"/>
              </a:ext>
            </a:extLst>
          </p:cNvPr>
          <p:cNvSpPr txBox="1"/>
          <p:nvPr/>
        </p:nvSpPr>
        <p:spPr>
          <a:xfrm>
            <a:off x="7746916" y="2227193"/>
            <a:ext cx="132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内側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PVC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撥水加工で、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水や汚れに強い！</a:t>
            </a: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93E25D22-A4D2-44FB-0741-B54C80EA8B7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37350" y="860294"/>
            <a:ext cx="1405024" cy="1395701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03C6EFC-E853-0298-1EC4-B1990F4AF998}"/>
              </a:ext>
            </a:extLst>
          </p:cNvPr>
          <p:cNvGrpSpPr/>
          <p:nvPr/>
        </p:nvGrpSpPr>
        <p:grpSpPr>
          <a:xfrm>
            <a:off x="4572000" y="4722171"/>
            <a:ext cx="4421446" cy="1628321"/>
            <a:chOff x="4572000" y="4834493"/>
            <a:chExt cx="4421446" cy="1628321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5158E817-BE4C-E582-C653-55AFF110B26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3C210C8E-B8B2-0DB5-31F3-1EE35BABB1B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EEA93742-0282-C9E1-7126-0B368EC23C1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6073AD7A-1EFF-E1BB-645F-3EAF21EA2B7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70D3AD78-B9F6-BF48-E693-676353F47A7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D302971-0B9D-3531-25D1-03E760A85DB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9">
              <a:extLst>
                <a:ext uri="{FF2B5EF4-FFF2-40B4-BE49-F238E27FC236}">
                  <a16:creationId xmlns:a16="http://schemas.microsoft.com/office/drawing/2014/main" id="{0331DB46-ACF6-7E84-0819-4934193B9348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8009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522</TotalTime>
  <Words>94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15</cp:revision>
  <dcterms:created xsi:type="dcterms:W3CDTF">2023-01-27T06:17:12Z</dcterms:created>
  <dcterms:modified xsi:type="dcterms:W3CDTF">2025-01-06T02:51:49Z</dcterms:modified>
</cp:coreProperties>
</file>