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7EE"/>
    <a:srgbClr val="DEEBF7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1B559D44-135E-0556-7FA9-E135F4E6500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4786" y="713715"/>
            <a:ext cx="1541084" cy="154108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ED929885-14F8-3140-0831-1D14656FEBB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10790" y="5608321"/>
            <a:ext cx="805507" cy="818605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C49ECF50-7BBF-3D61-B144-996B8A4132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6754" y="1937211"/>
            <a:ext cx="3161210" cy="3355423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:E2906</a:t>
            </a:r>
          </a:p>
          <a:p>
            <a:pPr algn="l"/>
            <a:r>
              <a:rPr lang="ja-JP" altLang="en-US" sz="2400" b="1" u="sng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デニム柄ビッグ</a:t>
            </a:r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保冷温トート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:\750(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\825)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111022"/>
              </p:ext>
            </p:extLst>
          </p:nvPr>
        </p:nvGraphicFramePr>
        <p:xfrm>
          <a:off x="4661245" y="2851751"/>
          <a:ext cx="4122148" cy="164377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収納時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/175×160×35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使用時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500×380×180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ポリエステル・アルミ蒸着フィルム・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PE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ブルーデニム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328332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74159" y="2597463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9193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シンプルなデニム柄の大容量保冷温バッグ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お買い物からアウトドアまで幅広いシーンで活躍！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2185164" cy="1010193"/>
            <a:chOff x="1254034" y="5468983"/>
            <a:chExt cx="2185164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2207771" y="6154731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W90×H90mm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3198315-5391-C2FA-D24D-41A1EA65422C}"/>
              </a:ext>
            </a:extLst>
          </p:cNvPr>
          <p:cNvSpPr txBox="1"/>
          <p:nvPr/>
        </p:nvSpPr>
        <p:spPr>
          <a:xfrm>
            <a:off x="7324350" y="2245609"/>
            <a:ext cx="12250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大容量の保冷温バッグ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1D6BFF2-54D7-DB6B-5A7E-723A30E8B78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0988" y="738956"/>
            <a:ext cx="1533259" cy="153325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8C163DE-FA2A-4056-72D2-A6B11D308800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5841" y="3613269"/>
            <a:ext cx="1672834" cy="1672834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39B7FCF-8D07-169C-BB31-4B682DDF61BF}"/>
              </a:ext>
            </a:extLst>
          </p:cNvPr>
          <p:cNvSpPr txBox="1"/>
          <p:nvPr/>
        </p:nvSpPr>
        <p:spPr>
          <a:xfrm>
            <a:off x="3204753" y="3699979"/>
            <a:ext cx="705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小さく畳んで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大きく使える！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8BF33325-73DC-8FB6-C2B9-EF625B7F84A7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28787" y="5912643"/>
            <a:ext cx="161925" cy="172719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1BC143B-F091-C0E2-D1C8-F218A849210F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351F6A5-2585-45CE-3A07-16BE4406F9EB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A15C4FB-B030-8B69-96F0-6DC97982C771}"/>
              </a:ext>
            </a:extLst>
          </p:cNvPr>
          <p:cNvGrpSpPr/>
          <p:nvPr/>
        </p:nvGrpSpPr>
        <p:grpSpPr>
          <a:xfrm>
            <a:off x="4559799" y="4768125"/>
            <a:ext cx="4421446" cy="1628321"/>
            <a:chOff x="4572000" y="4834493"/>
            <a:chExt cx="4421446" cy="1628321"/>
          </a:xfrm>
        </p:grpSpPr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78C79121-9396-CC3C-C2B0-63A79E83201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C9ACD1C7-9E06-D9E5-3AC3-F932226179E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03D031A-50E7-9E2E-44A9-F92076F0251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4E37B1D1-CEA5-B40B-5AFD-7D42BEA5495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856E9664-ECDE-AA01-F8B1-D58FA32CAD0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127739A2-38D6-1E90-97F6-00F44E395C5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3B924ADD-2DB7-74A4-03E2-1A6B7CFB0C15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9955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557</TotalTime>
  <Words>83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17</cp:revision>
  <dcterms:created xsi:type="dcterms:W3CDTF">2023-01-27T06:17:12Z</dcterms:created>
  <dcterms:modified xsi:type="dcterms:W3CDTF">2025-01-06T02:52:04Z</dcterms:modified>
</cp:coreProperties>
</file>