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700DA5FB-5C4D-420E-9D70-E338A0A2C64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8291" y="877444"/>
            <a:ext cx="1359626" cy="1359626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E9A4C30-8D1B-1358-13ED-8CAC3404C7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69999" y="5588000"/>
            <a:ext cx="1014677" cy="82550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2DDF4CE2-52E2-54AF-91A2-0A752E42301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94" y="1866455"/>
            <a:ext cx="3682906" cy="3682906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D3096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メタルウェザーステーション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:\1,500(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\1,650)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863860"/>
              </p:ext>
            </p:extLst>
          </p:nvPr>
        </p:nvGraphicFramePr>
        <p:xfrm>
          <a:off x="4673446" y="2731985"/>
          <a:ext cx="4122148" cy="189937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130×130×20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155g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アルミニウム・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シルバー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機能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天気予報・ｶﾚﾝﾀﾞｰ・時計・温度計・湿度計・ｱﾗｰﾑ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3296121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化粧箱サイズ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入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)140×140×28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単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電池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×2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本使用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別売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86360" y="2486405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5010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大きく見やすい液晶表示！高級感溢れる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アルミフレームの多機能天気予報時計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4FE1BC42-EF35-A382-6A11-611037176A17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36" name="四角形: 角を丸くする 35">
              <a:extLst>
                <a:ext uri="{FF2B5EF4-FFF2-40B4-BE49-F238E27FC236}">
                  <a16:creationId xmlns:a16="http://schemas.microsoft.com/office/drawing/2014/main" id="{BE6CDB24-B91C-B157-FC3B-03C41509F31D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3BB61EFD-0EA1-0EA5-9E7A-B4BBA69D447B}"/>
                </a:ext>
              </a:extLst>
            </p:cNvPr>
            <p:cNvSpPr txBox="1"/>
            <p:nvPr/>
          </p:nvSpPr>
          <p:spPr>
            <a:xfrm>
              <a:off x="2169671" y="6154731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W80×H15mm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871EE42-2AAD-F3A0-DCEF-495674374AC7}"/>
              </a:ext>
            </a:extLst>
          </p:cNvPr>
          <p:cNvSpPr txBox="1"/>
          <p:nvPr/>
        </p:nvSpPr>
        <p:spPr>
          <a:xfrm>
            <a:off x="6942317" y="2192790"/>
            <a:ext cx="6191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置掛兼用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F5E6478F-9A26-100F-9AB3-DDCBEDEACCFE}"/>
              </a:ext>
            </a:extLst>
          </p:cNvPr>
          <p:cNvGrpSpPr/>
          <p:nvPr/>
        </p:nvGrpSpPr>
        <p:grpSpPr>
          <a:xfrm>
            <a:off x="7572753" y="659232"/>
            <a:ext cx="1222951" cy="1557025"/>
            <a:chOff x="7770495" y="432888"/>
            <a:chExt cx="1222951" cy="1557025"/>
          </a:xfrm>
        </p:grpSpPr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29D115DE-07B2-4A0D-6DEB-7376736A87A3}"/>
                </a:ext>
              </a:extLst>
            </p:cNvPr>
            <p:cNvSpPr/>
            <p:nvPr/>
          </p:nvSpPr>
          <p:spPr>
            <a:xfrm>
              <a:off x="7770495" y="609599"/>
              <a:ext cx="1222951" cy="1380314"/>
            </a:xfrm>
            <a:prstGeom prst="roundRect">
              <a:avLst>
                <a:gd name="adj" fmla="val 2042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234BFB9B-941D-0782-82D1-89FD13DC2BC0}"/>
                </a:ext>
              </a:extLst>
            </p:cNvPr>
            <p:cNvSpPr/>
            <p:nvPr/>
          </p:nvSpPr>
          <p:spPr>
            <a:xfrm>
              <a:off x="7856583" y="432888"/>
              <a:ext cx="1038135" cy="243839"/>
            </a:xfrm>
            <a:prstGeom prst="roundRect">
              <a:avLst>
                <a:gd name="adj" fmla="val 9875"/>
              </a:avLst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基本機能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0A2F573D-1BB0-8C69-1BA0-F489274400B0}"/>
                </a:ext>
              </a:extLst>
            </p:cNvPr>
            <p:cNvSpPr txBox="1"/>
            <p:nvPr/>
          </p:nvSpPr>
          <p:spPr>
            <a:xfrm>
              <a:off x="7816669" y="695021"/>
              <a:ext cx="934871" cy="1292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・アラーム</a:t>
              </a:r>
              <a:endPara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・時計</a:t>
              </a:r>
              <a:endPara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・日付表示</a:t>
              </a:r>
              <a:endPara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・温度計</a:t>
              </a:r>
              <a:endPara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・天気予報</a:t>
              </a:r>
              <a:endParaRPr kumimoji="1"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・湿度計</a:t>
              </a:r>
            </a:p>
          </p:txBody>
        </p:sp>
      </p:grpSp>
      <p:pic>
        <p:nvPicPr>
          <p:cNvPr id="11" name="図 10">
            <a:extLst>
              <a:ext uri="{FF2B5EF4-FFF2-40B4-BE49-F238E27FC236}">
                <a16:creationId xmlns:a16="http://schemas.microsoft.com/office/drawing/2014/main" id="{EBB690CF-18BE-2B79-039D-2F2CC982F4F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8863" y="879690"/>
            <a:ext cx="1342944" cy="134294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BF5A40D-C04E-D90F-E9A1-6A6BACF4D3E5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7030A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3D9F53B-341A-F969-05A6-E6C56DB83891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7030A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EB5845D-5A25-A33D-EF5E-E8FCEB0D37D9}"/>
              </a:ext>
            </a:extLst>
          </p:cNvPr>
          <p:cNvGrpSpPr/>
          <p:nvPr/>
        </p:nvGrpSpPr>
        <p:grpSpPr>
          <a:xfrm>
            <a:off x="4572000" y="4768763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F76D5EFD-69F4-9AF3-4531-8919DB969EC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A3366CE3-2BAE-0EB7-E9C2-6BC5DA5B014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701B5895-6AAD-F7EB-10F3-71CE65CAE3C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8E472F9E-F8E8-7EEB-8360-E9E0E62447B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9E5A41C5-5A0A-D2A9-F456-6C99D2CD9B2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55F4D07-66B7-0BBC-BF09-E74EAC06B76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7F3D94DB-7797-584D-9C17-0B2B9FD282F1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80530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488</TotalTime>
  <Words>99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20</cp:revision>
  <dcterms:created xsi:type="dcterms:W3CDTF">2023-01-27T06:17:12Z</dcterms:created>
  <dcterms:modified xsi:type="dcterms:W3CDTF">2025-01-07T06:46:15Z</dcterms:modified>
</cp:coreProperties>
</file>